
<file path=[Content_Types].xml><?xml version="1.0" encoding="utf-8"?>
<Types xmlns="http://schemas.openxmlformats.org/package/2006/content-types">
  <Default Extension="png" ContentType="image/png"/>
  <Default Extension="mp3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63" r:id="rId3"/>
    <p:sldId id="265" r:id="rId4"/>
    <p:sldId id="266" r:id="rId5"/>
    <p:sldId id="267" r:id="rId6"/>
    <p:sldId id="268" r:id="rId7"/>
    <p:sldId id="269" r:id="rId8"/>
    <p:sldId id="257" r:id="rId9"/>
    <p:sldId id="259" r:id="rId10"/>
    <p:sldId id="258" r:id="rId11"/>
    <p:sldId id="260" r:id="rId12"/>
    <p:sldId id="270" r:id="rId13"/>
    <p:sldId id="271" r:id="rId14"/>
    <p:sldId id="261" r:id="rId15"/>
    <p:sldId id="262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94660"/>
  </p:normalViewPr>
  <p:slideViewPr>
    <p:cSldViewPr>
      <p:cViewPr>
        <p:scale>
          <a:sx n="70" d="100"/>
          <a:sy n="70" d="100"/>
        </p:scale>
        <p:origin x="-132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279A6-DC67-41DE-903A-2D5478C6914E}" type="datetimeFigureOut">
              <a:rPr lang="en-US" smtClean="0"/>
              <a:t>11/7/2012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5A884-F48D-4FAF-A2E1-44DFA4FE0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506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5A884-F48D-4FAF-A2E1-44DFA4FE0B8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672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A86A4E15-1B62-4148-8B05-501E5A91E525}" type="datetimeFigureOut">
              <a:rPr lang="pl-PL" smtClean="0"/>
              <a:t>2012-11-07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5ED13452-A49E-4819-8998-1B264459C963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A86A4E15-1B62-4148-8B05-501E5A91E525}" type="datetimeFigureOut">
              <a:rPr lang="pl-PL" smtClean="0"/>
              <a:t>2012-11-07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5ED13452-A49E-4819-8998-1B264459C963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86A4E15-1B62-4148-8B05-501E5A91E525}" type="datetimeFigureOut">
              <a:rPr lang="pl-PL" smtClean="0"/>
              <a:t>2012-11-07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ED13452-A49E-4819-8998-1B264459C963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A86A4E15-1B62-4148-8B05-501E5A91E525}" type="datetimeFigureOut">
              <a:rPr lang="pl-PL" smtClean="0"/>
              <a:t>2012-11-07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5ED13452-A49E-4819-8998-1B264459C963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86A4E15-1B62-4148-8B05-501E5A91E525}" type="datetimeFigureOut">
              <a:rPr lang="pl-PL" smtClean="0"/>
              <a:t>2012-11-07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5ED13452-A49E-4819-8998-1B264459C963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A86A4E15-1B62-4148-8B05-501E5A91E525}" type="datetimeFigureOut">
              <a:rPr lang="pl-PL" smtClean="0"/>
              <a:t>2012-11-07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5ED13452-A49E-4819-8998-1B264459C963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86A4E15-1B62-4148-8B05-501E5A91E525}" type="datetimeFigureOut">
              <a:rPr lang="pl-PL" smtClean="0"/>
              <a:t>2012-11-07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ED13452-A49E-4819-8998-1B264459C963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A86A4E15-1B62-4148-8B05-501E5A91E525}" type="datetimeFigureOut">
              <a:rPr lang="pl-PL" smtClean="0"/>
              <a:t>2012-11-07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5ED13452-A49E-4819-8998-1B264459C963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86A4E15-1B62-4148-8B05-501E5A91E525}" type="datetimeFigureOut">
              <a:rPr lang="pl-PL" smtClean="0"/>
              <a:t>2012-11-07</a:t>
            </a:fld>
            <a:endParaRPr lang="pl-P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5ED13452-A49E-4819-8998-1B264459C963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86A4E15-1B62-4148-8B05-501E5A91E525}" type="datetimeFigureOut">
              <a:rPr lang="pl-PL" smtClean="0"/>
              <a:t>2012-11-07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ED13452-A49E-4819-8998-1B264459C963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86A4E15-1B62-4148-8B05-501E5A91E525}" type="datetimeFigureOut">
              <a:rPr lang="pl-PL" smtClean="0"/>
              <a:t>2012-11-07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5ED13452-A49E-4819-8998-1B264459C963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A86A4E15-1B62-4148-8B05-501E5A91E525}" type="datetimeFigureOut">
              <a:rPr lang="pl-PL" smtClean="0"/>
              <a:t>2012-11-07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13452-A49E-4819-8998-1B264459C963}" type="slidenum">
              <a:rPr lang="pl-PL" smtClean="0"/>
              <a:t>‹#›</a:t>
            </a:fld>
            <a:endParaRPr lang="pl-P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6300192" y="5085184"/>
            <a:ext cx="2448272" cy="1628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504" y="1268760"/>
            <a:ext cx="8352928" cy="203837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Computer</a:t>
            </a:r>
            <a:r>
              <a:rPr lang="pl-PL" sz="4800" dirty="0" smtClean="0"/>
              <a:t> progra</a:t>
            </a:r>
            <a:r>
              <a:rPr lang="pl-PL" sz="4800" dirty="0"/>
              <a:t>m </a:t>
            </a: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>for handicap</a:t>
            </a:r>
            <a:r>
              <a:rPr lang="en-US" sz="4800" dirty="0" smtClean="0"/>
              <a:t>p</a:t>
            </a:r>
            <a:r>
              <a:rPr lang="pl-PL" sz="4800" dirty="0" smtClean="0"/>
              <a:t>e</a:t>
            </a:r>
            <a:r>
              <a:rPr lang="en-US" sz="4800" dirty="0" smtClean="0"/>
              <a:t>d</a:t>
            </a:r>
            <a:endParaRPr lang="pl-PL" sz="4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rot="-900000">
            <a:off x="98489" y="4912931"/>
            <a:ext cx="6674903" cy="1639831"/>
          </a:xfrm>
        </p:spPr>
        <p:txBody>
          <a:bodyPr>
            <a:normAutofit/>
          </a:bodyPr>
          <a:lstStyle/>
          <a:p>
            <a:r>
              <a:rPr lang="pl-PL" sz="3200" dirty="0" smtClean="0"/>
              <a:t>Piotr Machura and Maciek Rekke</a:t>
            </a:r>
            <a:endParaRPr lang="pl-PL" sz="32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944216" cy="2097132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323915"/>
            <a:ext cx="1790155" cy="147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30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900000">
            <a:off x="336055" y="-133612"/>
            <a:ext cx="3215919" cy="1076616"/>
          </a:xfrm>
        </p:spPr>
        <p:txBody>
          <a:bodyPr/>
          <a:lstStyle/>
          <a:p>
            <a:r>
              <a:rPr lang="pl-PL" dirty="0" smtClean="0"/>
              <a:t>B-link</a:t>
            </a:r>
            <a:endParaRPr lang="en-US" dirty="0"/>
          </a:p>
        </p:txBody>
      </p:sp>
      <p:sp>
        <p:nvSpPr>
          <p:cNvPr id="4" name="pole tekstowe 3"/>
          <p:cNvSpPr txBox="1"/>
          <p:nvPr/>
        </p:nvSpPr>
        <p:spPr>
          <a:xfrm rot="848836">
            <a:off x="2675127" y="5202925"/>
            <a:ext cx="6339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is needed to use program?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29944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11560" y="191542"/>
            <a:ext cx="7272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+mj-lt"/>
              </a:rPr>
              <a:t>B-link</a:t>
            </a:r>
            <a:endParaRPr lang="en-GB" sz="2800" dirty="0">
              <a:latin typeface="+mj-lt"/>
            </a:endParaRPr>
          </a:p>
        </p:txBody>
      </p:sp>
      <p:pic>
        <p:nvPicPr>
          <p:cNvPr id="1028" name="Picture 4" descr="C:\Users\Komputer\AppData\Local\Microsoft\Windows\Temporary Internet Files\Content.IE5\BRVN1GBV\MP90043924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02097"/>
            <a:ext cx="1440160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reflection blurRad="6350" stA="50000" endA="300" endPos="38500" dist="50800" dir="5400000" sy="-100000" algn="bl" rotWithShape="0"/>
            <a:softEdge rad="31750"/>
          </a:effectLst>
          <a:scene3d>
            <a:camera prst="perspective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le tekstowe 8"/>
          <p:cNvSpPr txBox="1"/>
          <p:nvPr/>
        </p:nvSpPr>
        <p:spPr>
          <a:xfrm>
            <a:off x="2195736" y="1268759"/>
            <a:ext cx="2815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Web-</a:t>
            </a:r>
            <a:r>
              <a:rPr lang="en-GB" sz="3200" dirty="0" smtClean="0"/>
              <a:t>camera</a:t>
            </a:r>
            <a:endParaRPr lang="en-GB" sz="3200" dirty="0"/>
          </a:p>
        </p:txBody>
      </p:sp>
      <p:pic>
        <p:nvPicPr>
          <p:cNvPr id="1029" name="Picture 5" descr="C:\Users\Komputer\AppData\Local\Microsoft\Windows\Temporary Internet Files\Content.IE5\VWZ3DC7M\MP90043317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585" y="601226"/>
            <a:ext cx="1914355" cy="19198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reflection blurRad="6350" stA="50000" endA="300" endPos="38500" dist="50800" dir="5400000" sy="-100000" algn="bl" rotWithShape="0"/>
            <a:softEdge rad="31750"/>
          </a:effectLst>
          <a:scene3d>
            <a:camera prst="perspective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e tekstowe 10"/>
          <p:cNvSpPr txBox="1"/>
          <p:nvPr/>
        </p:nvSpPr>
        <p:spPr>
          <a:xfrm>
            <a:off x="2934662" y="2831450"/>
            <a:ext cx="57288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</a:lstStyle>
          <a:p>
            <a:r>
              <a:rPr lang="en-GB" sz="2400" dirty="0"/>
              <a:t>Computer with this specification:</a:t>
            </a:r>
          </a:p>
          <a:p>
            <a:endParaRPr lang="en-GB" sz="2400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3204712" y="3382840"/>
            <a:ext cx="44636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processor Intel Core2Duo or faster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1 GB RAM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graphic card with min. 128 MB RAM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System Microsoft Windows XP with service pack 2, Vista or Windows 7</a:t>
            </a: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NET Framework 3.5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58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900000">
            <a:off x="1106759" y="127065"/>
            <a:ext cx="2412421" cy="805592"/>
          </a:xfrm>
        </p:spPr>
        <p:txBody>
          <a:bodyPr/>
          <a:lstStyle/>
          <a:p>
            <a:r>
              <a:rPr lang="pl-PL" dirty="0" smtClean="0"/>
              <a:t>B-link</a:t>
            </a:r>
            <a:endParaRPr lang="en-GB" dirty="0"/>
          </a:p>
        </p:txBody>
      </p:sp>
      <p:sp>
        <p:nvSpPr>
          <p:cNvPr id="3" name="pole tekstowe 2"/>
          <p:cNvSpPr txBox="1"/>
          <p:nvPr/>
        </p:nvSpPr>
        <p:spPr>
          <a:xfrm rot="900000">
            <a:off x="2976732" y="5531697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How </a:t>
            </a:r>
            <a:r>
              <a:rPr lang="pl-PL" sz="3600" dirty="0" err="1" smtClean="0"/>
              <a:t>it</a:t>
            </a:r>
            <a:r>
              <a:rPr lang="pl-PL" sz="3600" dirty="0" smtClean="0"/>
              <a:t> </a:t>
            </a:r>
            <a:r>
              <a:rPr lang="pl-PL" sz="3600" dirty="0" err="1" smtClean="0"/>
              <a:t>works</a:t>
            </a:r>
            <a:r>
              <a:rPr lang="pl-PL" sz="3600" dirty="0" smtClean="0"/>
              <a:t>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842474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827584" y="332656"/>
            <a:ext cx="2016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 smtClean="0"/>
              <a:t>B-link</a:t>
            </a:r>
            <a:endParaRPr lang="en-GB" sz="44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835696" y="1340768"/>
            <a:ext cx="48245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l-PL" dirty="0" err="1"/>
              <a:t>c</a:t>
            </a:r>
            <a:r>
              <a:rPr lang="pl-PL" dirty="0" err="1" smtClean="0"/>
              <a:t>amera</a:t>
            </a:r>
            <a:r>
              <a:rPr lang="pl-PL" dirty="0" smtClean="0"/>
              <a:t> </a:t>
            </a:r>
            <a:r>
              <a:rPr lang="pl-PL" dirty="0" err="1" smtClean="0"/>
              <a:t>detects</a:t>
            </a:r>
            <a:r>
              <a:rPr lang="pl-PL" dirty="0" smtClean="0"/>
              <a:t> face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dirty="0" err="1" smtClean="0"/>
              <a:t>blinks</a:t>
            </a:r>
            <a:r>
              <a:rPr lang="pl-PL" dirty="0" smtClean="0"/>
              <a:t> </a:t>
            </a:r>
            <a:r>
              <a:rPr lang="pl-PL" dirty="0" err="1" smtClean="0"/>
              <a:t>longer</a:t>
            </a:r>
            <a:r>
              <a:rPr lang="pl-PL" dirty="0" smtClean="0"/>
              <a:t> </a:t>
            </a:r>
            <a:r>
              <a:rPr lang="pl-PL" dirty="0" err="1" smtClean="0"/>
              <a:t>than</a:t>
            </a:r>
            <a:r>
              <a:rPr lang="pl-PL" dirty="0" smtClean="0"/>
              <a:t> ¼ sec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interpreted</a:t>
            </a:r>
            <a:r>
              <a:rPr lang="pl-PL" dirty="0" smtClean="0"/>
              <a:t> as </a:t>
            </a:r>
            <a:r>
              <a:rPr lang="pl-PL" dirty="0" err="1" smtClean="0"/>
              <a:t>action</a:t>
            </a:r>
            <a:endParaRPr lang="pl-PL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pl-PL" dirty="0" smtClean="0"/>
              <a:t>on </a:t>
            </a:r>
            <a:r>
              <a:rPr lang="pl-PL" dirty="0" err="1" smtClean="0"/>
              <a:t>screen’s</a:t>
            </a:r>
            <a:r>
              <a:rPr lang="pl-PL" dirty="0" smtClean="0"/>
              <a:t> keyboard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moving</a:t>
            </a:r>
            <a:r>
              <a:rPr lang="pl-PL" dirty="0" smtClean="0"/>
              <a:t> </a:t>
            </a:r>
            <a:r>
              <a:rPr lang="pl-PL" dirty="0" err="1" smtClean="0"/>
              <a:t>action</a:t>
            </a:r>
            <a:r>
              <a:rPr lang="pl-PL" dirty="0" smtClean="0"/>
              <a:t> </a:t>
            </a:r>
            <a:r>
              <a:rPr lang="pl-PL" dirty="0" err="1" smtClean="0"/>
              <a:t>area</a:t>
            </a:r>
            <a:r>
              <a:rPr lang="pl-PL" dirty="0" smtClean="0"/>
              <a:t>, </a:t>
            </a:r>
            <a:r>
              <a:rPr lang="pl-PL" dirty="0" err="1" smtClean="0"/>
              <a:t>when</a:t>
            </a:r>
            <a:r>
              <a:rPr lang="pl-PL" dirty="0" smtClean="0"/>
              <a:t> we </a:t>
            </a:r>
            <a:r>
              <a:rPr lang="pl-PL" dirty="0" err="1" smtClean="0"/>
              <a:t>blink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stops</a:t>
            </a:r>
            <a:r>
              <a:rPr lang="pl-PL" dirty="0" smtClean="0"/>
              <a:t> and we </a:t>
            </a:r>
            <a:r>
              <a:rPr lang="pl-PL" dirty="0" err="1" smtClean="0"/>
              <a:t>choose</a:t>
            </a:r>
            <a:r>
              <a:rPr lang="pl-PL" dirty="0" smtClean="0"/>
              <a:t> by </a:t>
            </a:r>
            <a:r>
              <a:rPr lang="pl-PL" dirty="0" err="1" smtClean="0"/>
              <a:t>blinking</a:t>
            </a:r>
            <a:r>
              <a:rPr lang="pl-PL" dirty="0" smtClean="0"/>
              <a:t> </a:t>
            </a:r>
            <a:r>
              <a:rPr lang="pl-PL" dirty="0" err="1" smtClean="0"/>
              <a:t>action</a:t>
            </a:r>
            <a:r>
              <a:rPr lang="pl-PL" dirty="0" smtClean="0"/>
              <a:t> from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area</a:t>
            </a:r>
            <a:r>
              <a:rPr lang="pl-PL" dirty="0" smtClean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endParaRPr lang="pl-PL" dirty="0" smtClean="0"/>
          </a:p>
          <a:p>
            <a:endParaRPr lang="pl-PL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390806"/>
            <a:ext cx="3755487" cy="107056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414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900000">
            <a:off x="668533" y="112606"/>
            <a:ext cx="2858570" cy="816589"/>
          </a:xfrm>
        </p:spPr>
        <p:txBody>
          <a:bodyPr/>
          <a:lstStyle/>
          <a:p>
            <a:r>
              <a:rPr lang="en-GB" dirty="0" smtClean="0"/>
              <a:t>B-link</a:t>
            </a:r>
            <a:endParaRPr lang="en-GB" dirty="0"/>
          </a:p>
        </p:txBody>
      </p:sp>
      <p:sp>
        <p:nvSpPr>
          <p:cNvPr id="3" name="pole tekstowe 2"/>
          <p:cNvSpPr txBox="1"/>
          <p:nvPr/>
        </p:nvSpPr>
        <p:spPr>
          <a:xfrm rot="900000">
            <a:off x="2848652" y="5312660"/>
            <a:ext cx="4625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How much </a:t>
            </a:r>
            <a:r>
              <a:rPr lang="pl-PL" sz="3600" dirty="0" err="1" smtClean="0"/>
              <a:t>it</a:t>
            </a:r>
            <a:r>
              <a:rPr lang="pl-PL" sz="3600" dirty="0" smtClean="0"/>
              <a:t> </a:t>
            </a:r>
            <a:r>
              <a:rPr lang="pl-PL" sz="3600" dirty="0" err="1" smtClean="0"/>
              <a:t>costs</a:t>
            </a:r>
            <a:r>
              <a:rPr lang="pl-PL" sz="3600" dirty="0" smtClean="0"/>
              <a:t>?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4188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683568" y="332656"/>
            <a:ext cx="2520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B-link</a:t>
            </a:r>
            <a:endParaRPr lang="en-US" sz="44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137195" y="1513863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sz="2800" dirty="0"/>
              <a:t>b</a:t>
            </a:r>
            <a:r>
              <a:rPr lang="pl-PL" sz="2800" dirty="0" smtClean="0"/>
              <a:t>-link is completely free program</a:t>
            </a:r>
            <a:endParaRPr lang="en-GB" sz="28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115616" y="2348880"/>
            <a:ext cx="6244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sz="2800" dirty="0" smtClean="0"/>
              <a:t>it is available on open source rules</a:t>
            </a:r>
            <a:endParaRPr lang="en-GB" sz="28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115616" y="2978661"/>
            <a:ext cx="676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sz="2800" dirty="0"/>
              <a:t>y</a:t>
            </a:r>
            <a:r>
              <a:rPr lang="pl-PL" sz="2800" dirty="0" smtClean="0"/>
              <a:t>ou can download it from Orange and TP (</a:t>
            </a:r>
            <a:r>
              <a:rPr lang="pl-PL" sz="2800" dirty="0" err="1" smtClean="0"/>
              <a:t>Polish</a:t>
            </a:r>
            <a:r>
              <a:rPr lang="pl-PL" sz="2800" dirty="0" smtClean="0"/>
              <a:t>  </a:t>
            </a:r>
            <a:r>
              <a:rPr lang="pl-PL" sz="2800" dirty="0" err="1" smtClean="0"/>
              <a:t>Telecomunication</a:t>
            </a:r>
            <a:r>
              <a:rPr lang="pl-PL" sz="2800" dirty="0" smtClean="0"/>
              <a:t>)  sites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4752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900000">
            <a:off x="755975" y="-1307"/>
            <a:ext cx="2820941" cy="930904"/>
          </a:xfrm>
        </p:spPr>
        <p:txBody>
          <a:bodyPr>
            <a:normAutofit/>
          </a:bodyPr>
          <a:lstStyle/>
          <a:p>
            <a:r>
              <a:rPr lang="pl-PL" sz="3200" dirty="0" smtClean="0"/>
              <a:t>Joy to mouse</a:t>
            </a:r>
            <a:endParaRPr lang="en-GB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2" y="1724285"/>
            <a:ext cx="2673622" cy="235278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3707904" y="1797976"/>
            <a:ext cx="51125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sz="2800" dirty="0" smtClean="0"/>
              <a:t> is designed for people, </a:t>
            </a:r>
            <a:r>
              <a:rPr lang="pl-PL" sz="2800" dirty="0" err="1" smtClean="0"/>
              <a:t>who</a:t>
            </a:r>
            <a:r>
              <a:rPr lang="pl-PL" sz="2800" dirty="0" smtClean="0"/>
              <a:t> have problem with </a:t>
            </a:r>
            <a:r>
              <a:rPr lang="pl-PL" sz="2800" dirty="0" err="1" smtClean="0"/>
              <a:t>hands</a:t>
            </a:r>
            <a:r>
              <a:rPr lang="pl-PL" sz="2800" dirty="0" smtClean="0"/>
              <a:t> (trembling, </a:t>
            </a:r>
            <a:r>
              <a:rPr lang="pl-PL" sz="2800" dirty="0" err="1" smtClean="0"/>
              <a:t>arthritis</a:t>
            </a:r>
            <a:r>
              <a:rPr lang="pl-PL" sz="2800" dirty="0"/>
              <a:t> </a:t>
            </a:r>
            <a:r>
              <a:rPr lang="pl-PL" sz="2800" dirty="0" smtClean="0"/>
              <a:t>etc.)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 smtClean="0"/>
              <a:t> </a:t>
            </a:r>
            <a:r>
              <a:rPr lang="pl-PL" sz="2800" dirty="0" err="1" smtClean="0"/>
              <a:t>let</a:t>
            </a:r>
            <a:r>
              <a:rPr lang="pl-PL" sz="2800" dirty="0" smtClean="0"/>
              <a:t> for replacment mouse gamepad </a:t>
            </a:r>
            <a:r>
              <a:rPr lang="pl-PL" sz="2800" dirty="0" err="1" smtClean="0"/>
              <a:t>or</a:t>
            </a:r>
            <a:r>
              <a:rPr lang="pl-PL" sz="2800" dirty="0" smtClean="0"/>
              <a:t> joystick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 err="1"/>
              <a:t>e</a:t>
            </a:r>
            <a:r>
              <a:rPr lang="pl-PL" sz="2800" dirty="0" err="1" smtClean="0"/>
              <a:t>nable</a:t>
            </a:r>
            <a:r>
              <a:rPr lang="pl-PL" sz="2800" dirty="0" smtClean="0"/>
              <a:t> </a:t>
            </a:r>
            <a:r>
              <a:rPr lang="pl-PL" sz="2800" dirty="0" err="1" smtClean="0"/>
              <a:t>define</a:t>
            </a:r>
            <a:r>
              <a:rPr lang="pl-PL" sz="2800" dirty="0" smtClean="0"/>
              <a:t> </a:t>
            </a:r>
            <a:r>
              <a:rPr lang="pl-PL" sz="2800" dirty="0" err="1" smtClean="0"/>
              <a:t>display’s</a:t>
            </a:r>
            <a:r>
              <a:rPr lang="pl-PL" sz="2800" dirty="0" smtClean="0"/>
              <a:t> </a:t>
            </a:r>
            <a:r>
              <a:rPr lang="pl-PL" sz="2800" dirty="0" err="1" smtClean="0"/>
              <a:t>button</a:t>
            </a:r>
            <a:r>
              <a:rPr lang="pl-PL" sz="2800" dirty="0" smtClean="0"/>
              <a:t> to </a:t>
            </a:r>
            <a:r>
              <a:rPr lang="pl-PL" sz="2800" dirty="0" err="1" smtClean="0"/>
              <a:t>action</a:t>
            </a:r>
            <a:r>
              <a:rPr lang="pl-PL" sz="2800" dirty="0" smtClean="0"/>
              <a:t> </a:t>
            </a:r>
            <a:br>
              <a:rPr lang="pl-PL" sz="2800" dirty="0" smtClean="0"/>
            </a:br>
            <a:r>
              <a:rPr lang="pl-PL" sz="2800" dirty="0" smtClean="0"/>
              <a:t>(for </a:t>
            </a:r>
            <a:r>
              <a:rPr lang="pl-PL" sz="2800" dirty="0" err="1" smtClean="0"/>
              <a:t>example</a:t>
            </a:r>
            <a:r>
              <a:rPr lang="pl-PL" sz="2800" dirty="0" smtClean="0"/>
              <a:t>: </a:t>
            </a:r>
            <a:r>
              <a:rPr lang="pl-PL" sz="2800" dirty="0" err="1" smtClean="0"/>
              <a:t>click</a:t>
            </a:r>
            <a:r>
              <a:rPr lang="pl-PL" sz="2800" dirty="0" smtClean="0"/>
              <a:t> </a:t>
            </a:r>
            <a:r>
              <a:rPr lang="pl-PL" sz="2800" dirty="0" err="1" smtClean="0"/>
              <a:t>right</a:t>
            </a:r>
            <a:r>
              <a:rPr lang="pl-PL" sz="2800" dirty="0" smtClean="0"/>
              <a:t> </a:t>
            </a:r>
            <a:r>
              <a:rPr lang="pl-PL" sz="2800" dirty="0" err="1" smtClean="0"/>
              <a:t>button</a:t>
            </a:r>
            <a:r>
              <a:rPr lang="pl-PL" sz="2800" dirty="0" smtClean="0"/>
              <a:t> on </a:t>
            </a:r>
            <a:r>
              <a:rPr lang="pl-PL" sz="2800" dirty="0" err="1" smtClean="0"/>
              <a:t>mouse</a:t>
            </a:r>
            <a:r>
              <a:rPr lang="pl-PL" sz="2800" dirty="0" smtClean="0"/>
              <a:t>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7857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900000">
            <a:off x="1038499" y="72774"/>
            <a:ext cx="2555625" cy="853413"/>
          </a:xfrm>
        </p:spPr>
        <p:txBody>
          <a:bodyPr/>
          <a:lstStyle/>
          <a:p>
            <a:r>
              <a:rPr lang="pl-PL" dirty="0" smtClean="0"/>
              <a:t>Click aid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05" y="1340768"/>
            <a:ext cx="2631208" cy="284907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3762966" y="1772816"/>
            <a:ext cx="51295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sz="2800" dirty="0" err="1" smtClean="0"/>
              <a:t>helps</a:t>
            </a:r>
            <a:r>
              <a:rPr lang="pl-PL" sz="2800" dirty="0" smtClean="0"/>
              <a:t> people, </a:t>
            </a:r>
            <a:r>
              <a:rPr lang="pl-PL" sz="2800" dirty="0" err="1" smtClean="0"/>
              <a:t>who</a:t>
            </a:r>
            <a:r>
              <a:rPr lang="pl-PL" sz="2800" dirty="0" smtClean="0"/>
              <a:t> have problem with clicking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 err="1"/>
              <a:t>h</a:t>
            </a:r>
            <a:r>
              <a:rPr lang="pl-PL" sz="2800" dirty="0" err="1" smtClean="0"/>
              <a:t>andicapped</a:t>
            </a:r>
            <a:r>
              <a:rPr lang="pl-PL" sz="2800" dirty="0" smtClean="0"/>
              <a:t> person </a:t>
            </a:r>
            <a:r>
              <a:rPr lang="pl-PL" sz="2800" dirty="0" err="1" smtClean="0"/>
              <a:t>moves</a:t>
            </a:r>
            <a:r>
              <a:rPr lang="pl-PL" sz="2800" dirty="0" smtClean="0"/>
              <a:t> cursor on special panel, where are avaible </a:t>
            </a:r>
            <a:r>
              <a:rPr lang="pl-PL" sz="2800" dirty="0" err="1" smtClean="0"/>
              <a:t>actions</a:t>
            </a:r>
            <a:r>
              <a:rPr lang="pl-PL" sz="2800" dirty="0" smtClean="0"/>
              <a:t> </a:t>
            </a:r>
            <a:br>
              <a:rPr lang="pl-PL" sz="2800" dirty="0" smtClean="0"/>
            </a:br>
            <a:r>
              <a:rPr lang="pl-PL" sz="2800" dirty="0" smtClean="0"/>
              <a:t>in graphic forms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 err="1"/>
              <a:t>s</a:t>
            </a:r>
            <a:r>
              <a:rPr lang="pl-PL" sz="2800" dirty="0" err="1" smtClean="0"/>
              <a:t>imilary</a:t>
            </a:r>
            <a:r>
              <a:rPr lang="pl-PL" sz="2800" dirty="0" smtClean="0"/>
              <a:t> </a:t>
            </a:r>
            <a:r>
              <a:rPr lang="pl-PL" sz="2800" dirty="0" err="1" smtClean="0"/>
              <a:t>application</a:t>
            </a:r>
            <a:r>
              <a:rPr lang="pl-PL" sz="2800" dirty="0" smtClean="0"/>
              <a:t> </a:t>
            </a:r>
            <a:br>
              <a:rPr lang="pl-PL" sz="2800" dirty="0" smtClean="0"/>
            </a:br>
            <a:r>
              <a:rPr lang="pl-PL" sz="2800" dirty="0" err="1" smtClean="0"/>
              <a:t>is</a:t>
            </a:r>
            <a:r>
              <a:rPr lang="pl-PL" sz="2800" dirty="0" smtClean="0"/>
              <a:t> </a:t>
            </a:r>
            <a:r>
              <a:rPr lang="pl-PL" sz="2800" dirty="0" err="1" smtClean="0"/>
              <a:t>Clikka</a:t>
            </a:r>
            <a:r>
              <a:rPr lang="pl-PL" sz="2800" dirty="0" smtClean="0"/>
              <a:t> </a:t>
            </a:r>
            <a:r>
              <a:rPr lang="pl-PL" sz="2800" dirty="0" err="1" smtClean="0"/>
              <a:t>mouse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0934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9552" y="332656"/>
            <a:ext cx="4680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 smtClean="0"/>
              <a:t>JAWS</a:t>
            </a:r>
            <a:endParaRPr lang="en-GB" sz="44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79512" y="1268760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is </a:t>
            </a:r>
            <a:r>
              <a:rPr lang="en-GB" sz="2400" dirty="0"/>
              <a:t>a computer screen reader program for Microsoft Windows that allows blind and visually impaired users to read </a:t>
            </a:r>
            <a:r>
              <a:rPr lang="en-GB" sz="2400" dirty="0" smtClean="0"/>
              <a:t>the </a:t>
            </a:r>
            <a:r>
              <a:rPr lang="en-GB" sz="2400" dirty="0"/>
              <a:t>screen either with a text-to-speech output or by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en-GB" sz="2400" dirty="0" smtClean="0"/>
              <a:t>a </a:t>
            </a:r>
            <a:r>
              <a:rPr lang="en-GB" sz="2400" dirty="0"/>
              <a:t>Refreshable </a:t>
            </a:r>
            <a:r>
              <a:rPr lang="en-GB" sz="2400" dirty="0" smtClean="0"/>
              <a:t>Braille</a:t>
            </a:r>
            <a:r>
              <a:rPr lang="pl-PL" sz="2400" dirty="0" smtClean="0"/>
              <a:t> </a:t>
            </a:r>
            <a:r>
              <a:rPr lang="en-GB" sz="2400" dirty="0" smtClean="0"/>
              <a:t>display.</a:t>
            </a:r>
            <a:endParaRPr lang="pl-PL" sz="24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6" r="-12806"/>
          <a:stretch/>
        </p:blipFill>
        <p:spPr bwMode="auto">
          <a:xfrm>
            <a:off x="516668" y="4148334"/>
            <a:ext cx="2241540" cy="261868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2555776" y="2881346"/>
            <a:ext cx="676875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sz="2400" dirty="0" err="1"/>
              <a:t>d</a:t>
            </a:r>
            <a:r>
              <a:rPr lang="pl-PL" sz="2400" dirty="0" err="1" smtClean="0"/>
              <a:t>uring</a:t>
            </a:r>
            <a:r>
              <a:rPr lang="pl-PL" sz="2400" dirty="0" smtClean="0"/>
              <a:t> </a:t>
            </a:r>
            <a:r>
              <a:rPr lang="pl-PL" sz="2400" dirty="0" err="1"/>
              <a:t>installation</a:t>
            </a:r>
            <a:r>
              <a:rPr lang="pl-PL" sz="2400" dirty="0"/>
              <a:t> we </a:t>
            </a:r>
            <a:r>
              <a:rPr lang="pl-PL" sz="2400" dirty="0" err="1"/>
              <a:t>can</a:t>
            </a:r>
            <a:r>
              <a:rPr lang="pl-PL" sz="2400" dirty="0"/>
              <a:t> </a:t>
            </a:r>
            <a:r>
              <a:rPr lang="pl-PL" sz="2400" dirty="0" err="1"/>
              <a:t>choose</a:t>
            </a:r>
            <a:r>
              <a:rPr lang="pl-PL" sz="2400" dirty="0"/>
              <a:t> </a:t>
            </a:r>
            <a:r>
              <a:rPr lang="pl-PL" sz="2400" dirty="0" err="1"/>
              <a:t>our</a:t>
            </a:r>
            <a:r>
              <a:rPr lang="pl-PL" sz="2400" dirty="0"/>
              <a:t> </a:t>
            </a:r>
            <a:r>
              <a:rPr lang="pl-PL" sz="2400" dirty="0" err="1"/>
              <a:t>language</a:t>
            </a:r>
            <a:r>
              <a:rPr lang="pl-PL" sz="2400" dirty="0"/>
              <a:t> from 24 </a:t>
            </a:r>
            <a:r>
              <a:rPr lang="pl-PL" sz="2400" dirty="0" err="1"/>
              <a:t>avaible</a:t>
            </a:r>
            <a:endParaRPr lang="pl-PL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pl-PL" sz="2400" dirty="0" err="1"/>
              <a:t>d</a:t>
            </a:r>
            <a:r>
              <a:rPr lang="pl-PL" sz="2400" dirty="0" err="1" smtClean="0"/>
              <a:t>isadvantage</a:t>
            </a:r>
            <a:r>
              <a:rPr lang="pl-PL" sz="2400" dirty="0" smtClean="0"/>
              <a:t> </a:t>
            </a:r>
            <a:r>
              <a:rPr lang="pl-PL" sz="2400" dirty="0"/>
              <a:t>of </a:t>
            </a:r>
            <a:r>
              <a:rPr lang="pl-PL" sz="2400" dirty="0" err="1"/>
              <a:t>this</a:t>
            </a:r>
            <a:r>
              <a:rPr lang="pl-PL" sz="2400" dirty="0"/>
              <a:t> program </a:t>
            </a:r>
            <a:r>
              <a:rPr lang="pl-PL" sz="2400" dirty="0" err="1"/>
              <a:t>is</a:t>
            </a:r>
            <a:r>
              <a:rPr lang="pl-PL" sz="2400" dirty="0"/>
              <a:t> </a:t>
            </a:r>
            <a:r>
              <a:rPr lang="pl-PL" sz="2400" dirty="0" smtClean="0"/>
              <a:t>a </a:t>
            </a:r>
            <a:r>
              <a:rPr lang="pl-PL" sz="2400" dirty="0" err="1" smtClean="0"/>
              <a:t>price</a:t>
            </a:r>
            <a:r>
              <a:rPr lang="pl-PL" sz="2400" dirty="0" smtClean="0"/>
              <a:t> </a:t>
            </a:r>
            <a:r>
              <a:rPr lang="pl-PL" sz="2400" dirty="0"/>
              <a:t>(Standard – 895$,  Professional 1095$)</a:t>
            </a:r>
            <a:endParaRPr lang="en-GB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178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900000">
            <a:off x="603859" y="149971"/>
            <a:ext cx="2890579" cy="675568"/>
          </a:xfrm>
        </p:spPr>
        <p:txBody>
          <a:bodyPr>
            <a:noAutofit/>
          </a:bodyPr>
          <a:lstStyle/>
          <a:p>
            <a:r>
              <a:rPr lang="pl-PL" dirty="0">
                <a:latin typeface="+mn-lt"/>
                <a:ea typeface="+mn-ea"/>
                <a:cs typeface="+mn-cs"/>
              </a:rPr>
              <a:t>JAWS</a:t>
            </a:r>
            <a:endParaRPr lang="en-GB" dirty="0">
              <a:latin typeface="+mn-lt"/>
              <a:ea typeface="+mn-ea"/>
              <a:cs typeface="+mn-cs"/>
            </a:endParaRPr>
          </a:p>
        </p:txBody>
      </p:sp>
      <p:sp>
        <p:nvSpPr>
          <p:cNvPr id="4" name="pole tekstowe 3"/>
          <p:cNvSpPr txBox="1"/>
          <p:nvPr/>
        </p:nvSpPr>
        <p:spPr>
          <a:xfrm rot="900000">
            <a:off x="3006461" y="5389627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err="1" smtClean="0"/>
              <a:t>Text</a:t>
            </a:r>
            <a:r>
              <a:rPr lang="pl-PL" sz="2800" dirty="0" smtClean="0"/>
              <a:t>-to-speech</a:t>
            </a:r>
            <a:endParaRPr lang="en-GB" sz="2800" dirty="0"/>
          </a:p>
        </p:txBody>
      </p:sp>
      <p:pic>
        <p:nvPicPr>
          <p:cNvPr id="5" name="0036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 rot="900000">
            <a:off x="4832355" y="3155948"/>
            <a:ext cx="609600" cy="609600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 rot="900000">
            <a:off x="2977017" y="5613271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Refreshable Braille display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">
            <a:off x="4151441" y="2192788"/>
            <a:ext cx="4158043" cy="311853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4644008" y="824615"/>
            <a:ext cx="35067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pl-PL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pl-PL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</a:t>
            </a:r>
            <a:endParaRPr lang="pl-PL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094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25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4" grpId="0" build="allAtOnce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251520" y="236640"/>
            <a:ext cx="7056784" cy="1080120"/>
          </a:xfrm>
        </p:spPr>
        <p:txBody>
          <a:bodyPr>
            <a:normAutofit/>
          </a:bodyPr>
          <a:lstStyle/>
          <a:p>
            <a:r>
              <a:rPr lang="pl-PL" sz="4900" dirty="0" err="1">
                <a:latin typeface="+mn-lt"/>
                <a:ea typeface="+mn-ea"/>
                <a:cs typeface="+mn-cs"/>
              </a:rPr>
              <a:t>Other</a:t>
            </a:r>
            <a:r>
              <a:rPr lang="pl-PL" sz="2800" dirty="0" smtClean="0"/>
              <a:t> </a:t>
            </a:r>
            <a:r>
              <a:rPr lang="pl-PL" dirty="0" err="1">
                <a:latin typeface="+mn-lt"/>
                <a:ea typeface="+mn-ea"/>
                <a:cs typeface="+mn-cs"/>
              </a:rPr>
              <a:t>screen</a:t>
            </a:r>
            <a:r>
              <a:rPr lang="pl-PL" sz="2800" dirty="0" smtClean="0"/>
              <a:t> </a:t>
            </a:r>
            <a:r>
              <a:rPr lang="pl-PL" dirty="0" err="1">
                <a:latin typeface="+mn-lt"/>
                <a:ea typeface="+mn-ea"/>
                <a:cs typeface="+mn-cs"/>
              </a:rPr>
              <a:t>readers</a:t>
            </a:r>
            <a:endParaRPr lang="en-GB" dirty="0">
              <a:latin typeface="+mn-lt"/>
              <a:ea typeface="+mn-ea"/>
              <a:cs typeface="+mn-cs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627784" y="1484784"/>
            <a:ext cx="66247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sz="2800" dirty="0" err="1" smtClean="0"/>
              <a:t>Spikit</a:t>
            </a:r>
            <a:r>
              <a:rPr lang="pl-PL" sz="2800" dirty="0" smtClean="0"/>
              <a:t> (</a:t>
            </a:r>
            <a:r>
              <a:rPr lang="pl-PL" sz="2800" dirty="0" err="1" smtClean="0"/>
              <a:t>Polish</a:t>
            </a:r>
            <a:r>
              <a:rPr lang="pl-PL" sz="2800" dirty="0" smtClean="0"/>
              <a:t> program)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 smtClean="0"/>
              <a:t>Windows </a:t>
            </a:r>
            <a:r>
              <a:rPr lang="pl-PL" sz="2800" dirty="0" err="1" smtClean="0"/>
              <a:t>Eye</a:t>
            </a:r>
            <a:endParaRPr lang="pl-PL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 smtClean="0"/>
              <a:t>HAL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 err="1" smtClean="0"/>
              <a:t>Supernova</a:t>
            </a:r>
            <a:endParaRPr lang="pl-PL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 err="1" smtClean="0"/>
              <a:t>Zoomtext</a:t>
            </a:r>
            <a:r>
              <a:rPr lang="pl-PL" sz="2800" dirty="0" smtClean="0"/>
              <a:t> </a:t>
            </a:r>
            <a:r>
              <a:rPr lang="pl-PL" sz="2800" dirty="0" err="1" smtClean="0"/>
              <a:t>Magreader</a:t>
            </a:r>
            <a:endParaRPr lang="pl-PL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 smtClean="0"/>
              <a:t>Magic Plus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 err="1" smtClean="0"/>
              <a:t>Lunar</a:t>
            </a:r>
            <a:r>
              <a:rPr lang="pl-PL" sz="2800" dirty="0" smtClean="0"/>
              <a:t> Plus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 smtClean="0"/>
              <a:t>Dual</a:t>
            </a:r>
          </a:p>
        </p:txBody>
      </p:sp>
    </p:spTree>
    <p:extLst>
      <p:ext uri="{BB962C8B-B14F-4D97-AF65-F5344CB8AC3E}">
        <p14:creationId xmlns:p14="http://schemas.microsoft.com/office/powerpoint/2010/main" val="402785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 rot="900000">
            <a:off x="366950" y="648421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/>
              <a:t>Software’s</a:t>
            </a:r>
            <a:r>
              <a:rPr lang="pl-PL" sz="2400" dirty="0" smtClean="0"/>
              <a:t> </a:t>
            </a:r>
            <a:r>
              <a:rPr lang="pl-PL" sz="2400" dirty="0" err="1" smtClean="0"/>
              <a:t>developers</a:t>
            </a:r>
            <a:r>
              <a:rPr lang="pl-PL" sz="2400" dirty="0" smtClean="0"/>
              <a:t>:</a:t>
            </a:r>
            <a:endParaRPr lang="en-GB" sz="24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136140" y="2132856"/>
            <a:ext cx="46805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sz="4000" dirty="0" err="1" smtClean="0"/>
              <a:t>Harpo</a:t>
            </a:r>
            <a:endParaRPr lang="pl-PL" sz="4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sz="4000" dirty="0" smtClean="0"/>
              <a:t>Impuls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4000" dirty="0" err="1" smtClean="0"/>
              <a:t>Disabled</a:t>
            </a:r>
            <a:r>
              <a:rPr lang="pl-PL" sz="4000" dirty="0" smtClean="0"/>
              <a:t> online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4000" dirty="0" smtClean="0"/>
              <a:t>MEDISON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4000" dirty="0" err="1" smtClean="0"/>
              <a:t>Altix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72140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 rot="913632">
            <a:off x="-1414913" y="-1048185"/>
            <a:ext cx="5064953" cy="1695631"/>
          </a:xfrm>
        </p:spPr>
        <p:txBody>
          <a:bodyPr>
            <a:normAutofit/>
          </a:bodyPr>
          <a:lstStyle/>
          <a:p>
            <a:r>
              <a:rPr lang="pl-PL" dirty="0"/>
              <a:t>B-link</a:t>
            </a:r>
            <a:endParaRPr lang="en-US" dirty="0"/>
          </a:p>
        </p:txBody>
      </p:sp>
      <p:sp>
        <p:nvSpPr>
          <p:cNvPr id="6" name="pole tekstowe 5"/>
          <p:cNvSpPr txBox="1"/>
          <p:nvPr/>
        </p:nvSpPr>
        <p:spPr>
          <a:xfrm rot="883154">
            <a:off x="2900678" y="5166128"/>
            <a:ext cx="51125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 smtClean="0"/>
              <a:t>What is it?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6013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96793" y="332656"/>
            <a:ext cx="77903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 smtClean="0">
                <a:latin typeface="+mj-lt"/>
              </a:rPr>
              <a:t>B-</a:t>
            </a:r>
            <a:r>
              <a:rPr lang="en-US" sz="4400" dirty="0" smtClean="0">
                <a:latin typeface="+mj-lt"/>
              </a:rPr>
              <a:t>l</a:t>
            </a:r>
            <a:r>
              <a:rPr lang="pl-PL" sz="4400" dirty="0" smtClean="0">
                <a:latin typeface="+mj-lt"/>
              </a:rPr>
              <a:t>ink</a:t>
            </a:r>
            <a:endParaRPr lang="pl-PL" sz="3200" dirty="0">
              <a:latin typeface="+mj-lt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79512" y="1340768"/>
            <a:ext cx="87979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l-PL" sz="2400" dirty="0" err="1" smtClean="0"/>
              <a:t>is</a:t>
            </a:r>
            <a:r>
              <a:rPr lang="pl-PL" sz="2400" dirty="0" smtClean="0"/>
              <a:t> a computer program for handica</a:t>
            </a:r>
            <a:r>
              <a:rPr lang="en-US" sz="2400" dirty="0" smtClean="0"/>
              <a:t>p</a:t>
            </a:r>
            <a:r>
              <a:rPr lang="en-GB" sz="2400" dirty="0" smtClean="0"/>
              <a:t>ped</a:t>
            </a:r>
            <a:r>
              <a:rPr lang="pl-PL" sz="2400" dirty="0" smtClean="0"/>
              <a:t> people, </a:t>
            </a:r>
            <a:br>
              <a:rPr lang="pl-PL" sz="2400" dirty="0" smtClean="0"/>
            </a:br>
            <a:r>
              <a:rPr lang="pl-PL" sz="2400" dirty="0" err="1" smtClean="0"/>
              <a:t>who</a:t>
            </a:r>
            <a:r>
              <a:rPr lang="pl-PL" sz="2400" dirty="0" smtClean="0"/>
              <a:t> </a:t>
            </a:r>
            <a:r>
              <a:rPr lang="pl-PL" sz="2400" dirty="0" err="1" smtClean="0"/>
              <a:t>can’t</a:t>
            </a:r>
            <a:r>
              <a:rPr lang="pl-PL" sz="2400" dirty="0" smtClean="0"/>
              <a:t> </a:t>
            </a:r>
            <a:r>
              <a:rPr lang="pl-PL" sz="2400" dirty="0" err="1" smtClean="0"/>
              <a:t>move</a:t>
            </a:r>
            <a:r>
              <a:rPr lang="pl-PL" sz="2400" dirty="0" smtClean="0"/>
              <a:t> </a:t>
            </a:r>
            <a:r>
              <a:rPr lang="pl-PL" sz="2400" dirty="0" err="1" smtClean="0"/>
              <a:t>their</a:t>
            </a:r>
            <a:r>
              <a:rPr lang="pl-PL" sz="2400" dirty="0" smtClean="0"/>
              <a:t> </a:t>
            </a:r>
            <a:r>
              <a:rPr lang="pl-PL" sz="2400" dirty="0" err="1" smtClean="0"/>
              <a:t>limbs</a:t>
            </a:r>
            <a:r>
              <a:rPr lang="pl-PL" sz="2400" dirty="0" smtClean="0"/>
              <a:t> and head.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sz="2400" dirty="0" err="1" smtClean="0"/>
              <a:t>enables</a:t>
            </a:r>
            <a:r>
              <a:rPr lang="pl-PL" sz="2400" dirty="0" smtClean="0"/>
              <a:t> to surf the Internet, </a:t>
            </a:r>
            <a:r>
              <a:rPr lang="pl-PL" sz="2400" dirty="0" err="1" smtClean="0"/>
              <a:t>uses</a:t>
            </a:r>
            <a:r>
              <a:rPr lang="pl-PL" sz="2400" dirty="0" smtClean="0"/>
              <a:t> </a:t>
            </a:r>
            <a:r>
              <a:rPr lang="pl-PL" sz="2400" dirty="0" err="1" smtClean="0"/>
              <a:t>screen’s</a:t>
            </a:r>
            <a:r>
              <a:rPr lang="pl-PL" sz="2400" dirty="0" smtClean="0"/>
              <a:t> keyboard, </a:t>
            </a:r>
            <a:br>
              <a:rPr lang="pl-PL" sz="2400" dirty="0" smtClean="0"/>
            </a:br>
            <a:r>
              <a:rPr lang="pl-PL" sz="2400" dirty="0" err="1" smtClean="0"/>
              <a:t>runs</a:t>
            </a:r>
            <a:r>
              <a:rPr lang="pl-PL" sz="2400" dirty="0" smtClean="0"/>
              <a:t> </a:t>
            </a:r>
            <a:r>
              <a:rPr lang="pl-PL" sz="2400" dirty="0" err="1" smtClean="0"/>
              <a:t>application</a:t>
            </a:r>
            <a:r>
              <a:rPr lang="pl-PL" sz="2400" dirty="0" smtClean="0"/>
              <a:t> and </a:t>
            </a:r>
            <a:r>
              <a:rPr lang="pl-PL" sz="2400" dirty="0" err="1" smtClean="0"/>
              <a:t>also</a:t>
            </a:r>
            <a:r>
              <a:rPr lang="pl-PL" sz="2400" dirty="0" smtClean="0"/>
              <a:t> </a:t>
            </a:r>
            <a:r>
              <a:rPr lang="pl-PL" sz="2400" dirty="0" err="1" smtClean="0"/>
              <a:t>turns</a:t>
            </a:r>
            <a:r>
              <a:rPr lang="pl-PL" sz="2400" dirty="0" smtClean="0"/>
              <a:t> off </a:t>
            </a:r>
            <a:r>
              <a:rPr lang="pl-PL" sz="2400" dirty="0" err="1" smtClean="0"/>
              <a:t>computer</a:t>
            </a:r>
            <a:r>
              <a:rPr lang="pl-PL" sz="2400" dirty="0" smtClean="0"/>
              <a:t> </a:t>
            </a:r>
            <a:br>
              <a:rPr lang="pl-PL" sz="2400" dirty="0" smtClean="0"/>
            </a:br>
            <a:r>
              <a:rPr lang="en-US" sz="2400" dirty="0" smtClean="0"/>
              <a:t>through </a:t>
            </a:r>
            <a:r>
              <a:rPr lang="en-US" sz="2400" dirty="0" err="1" smtClean="0"/>
              <a:t>bli</a:t>
            </a:r>
            <a:r>
              <a:rPr lang="pl-PL" sz="2400" dirty="0" smtClean="0"/>
              <a:t>n</a:t>
            </a:r>
            <a:r>
              <a:rPr lang="en-US" sz="2400" dirty="0" smtClean="0"/>
              <a:t>k eyelid</a:t>
            </a:r>
            <a:endParaRPr lang="pl-PL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was made</a:t>
            </a:r>
            <a:r>
              <a:rPr lang="pl-PL" sz="2400" dirty="0" smtClean="0"/>
              <a:t> in 2009</a:t>
            </a:r>
            <a:r>
              <a:rPr lang="en-US" sz="2400" dirty="0" smtClean="0"/>
              <a:t> by  T</a:t>
            </a:r>
            <a:r>
              <a:rPr lang="pl-PL" sz="2400" dirty="0" smtClean="0"/>
              <a:t>P (</a:t>
            </a:r>
            <a:r>
              <a:rPr lang="pl-PL" sz="2400" dirty="0" err="1" smtClean="0"/>
              <a:t>Polish</a:t>
            </a:r>
            <a:r>
              <a:rPr lang="pl-PL" sz="2400" dirty="0" smtClean="0"/>
              <a:t> </a:t>
            </a:r>
            <a:r>
              <a:rPr lang="pl-PL" sz="2400" dirty="0" err="1" smtClean="0"/>
              <a:t>Telecommunication</a:t>
            </a:r>
            <a:r>
              <a:rPr lang="pl-PL" sz="2400" dirty="0" smtClean="0"/>
              <a:t>) </a:t>
            </a:r>
            <a:r>
              <a:rPr lang="en-US" sz="2400" dirty="0" smtClean="0"/>
              <a:t>group</a:t>
            </a:r>
            <a:endParaRPr lang="pl-PL" sz="2400" dirty="0" smtClean="0"/>
          </a:p>
        </p:txBody>
      </p:sp>
      <p:sp>
        <p:nvSpPr>
          <p:cNvPr id="2" name="pole tekstowe 1"/>
          <p:cNvSpPr txBox="1"/>
          <p:nvPr/>
        </p:nvSpPr>
        <p:spPr>
          <a:xfrm>
            <a:off x="2843808" y="3933056"/>
            <a:ext cx="61336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/>
              <a:t>Only</a:t>
            </a:r>
            <a:r>
              <a:rPr lang="pl-PL" sz="2400" dirty="0" smtClean="0"/>
              <a:t> </a:t>
            </a:r>
            <a:r>
              <a:rPr lang="pl-PL" sz="2400" dirty="0" err="1"/>
              <a:t>at</a:t>
            </a:r>
            <a:r>
              <a:rPr lang="pl-PL" sz="2400" dirty="0"/>
              <a:t> </a:t>
            </a:r>
            <a:r>
              <a:rPr lang="pl-PL" sz="2400" dirty="0" err="1"/>
              <a:t>installation</a:t>
            </a:r>
            <a:r>
              <a:rPr lang="pl-PL" sz="2400" dirty="0"/>
              <a:t> program and </a:t>
            </a:r>
            <a:r>
              <a:rPr lang="pl-PL" sz="2400" dirty="0" err="1"/>
              <a:t>mounting</a:t>
            </a:r>
            <a:r>
              <a:rPr lang="pl-PL" sz="2400" dirty="0"/>
              <a:t> </a:t>
            </a:r>
            <a:r>
              <a:rPr lang="pl-PL" sz="2400" dirty="0" err="1" smtClean="0"/>
              <a:t>camera</a:t>
            </a:r>
            <a:r>
              <a:rPr lang="pl-PL" sz="2400" dirty="0" smtClean="0"/>
              <a:t> </a:t>
            </a:r>
            <a:r>
              <a:rPr lang="pl-PL" sz="2400" dirty="0"/>
              <a:t>the </a:t>
            </a:r>
            <a:r>
              <a:rPr lang="pl-PL" sz="2400" dirty="0" err="1"/>
              <a:t>assistance</a:t>
            </a:r>
            <a:r>
              <a:rPr lang="pl-PL" sz="2400" dirty="0"/>
              <a:t> of </a:t>
            </a:r>
            <a:r>
              <a:rPr lang="pl-PL" sz="2400" dirty="0" err="1" smtClean="0"/>
              <a:t>fully-phisically-abled</a:t>
            </a:r>
            <a:r>
              <a:rPr lang="pl-PL" sz="2400" dirty="0" smtClean="0"/>
              <a:t> </a:t>
            </a:r>
            <a:r>
              <a:rPr lang="pl-PL" sz="2400" dirty="0"/>
              <a:t>person </a:t>
            </a:r>
            <a:r>
              <a:rPr lang="pl-PL" sz="2400" dirty="0" err="1"/>
              <a:t>is</a:t>
            </a:r>
            <a:r>
              <a:rPr lang="pl-PL" sz="2400" dirty="0"/>
              <a:t> </a:t>
            </a:r>
            <a:r>
              <a:rPr lang="pl-PL" sz="2400" dirty="0" err="1"/>
              <a:t>needed</a:t>
            </a:r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539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theme/theme1.xml><?xml version="1.0" encoding="utf-8"?>
<a:theme xmlns:a="http://schemas.openxmlformats.org/drawingml/2006/main" name="Kilter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TC101859865[[fn=Należyty]]</Template>
  <TotalTime>1741</TotalTime>
  <Words>305</Words>
  <Application>Microsoft Office PowerPoint</Application>
  <PresentationFormat>Pokaz na ekranie (4:3)</PresentationFormat>
  <Paragraphs>64</Paragraphs>
  <Slides>15</Slides>
  <Notes>1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Kilter</vt:lpstr>
      <vt:lpstr>Computer program  for handicapped</vt:lpstr>
      <vt:lpstr>Joy to mouse</vt:lpstr>
      <vt:lpstr>Click aid</vt:lpstr>
      <vt:lpstr>Prezentacja programu PowerPoint</vt:lpstr>
      <vt:lpstr>JAWS</vt:lpstr>
      <vt:lpstr>Other screen readers</vt:lpstr>
      <vt:lpstr>Prezentacja programu PowerPoint</vt:lpstr>
      <vt:lpstr>B-link</vt:lpstr>
      <vt:lpstr>Prezentacja programu PowerPoint</vt:lpstr>
      <vt:lpstr>B-link</vt:lpstr>
      <vt:lpstr>Prezentacja programu PowerPoint</vt:lpstr>
      <vt:lpstr>B-link</vt:lpstr>
      <vt:lpstr>Prezentacja programu PowerPoint</vt:lpstr>
      <vt:lpstr>B-link</vt:lpstr>
      <vt:lpstr>Prezentacja programu PowerPoint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program for handicapped</dc:title>
  <dc:creator>Komputer</dc:creator>
  <cp:lastModifiedBy>Beatka</cp:lastModifiedBy>
  <cp:revision>73</cp:revision>
  <dcterms:created xsi:type="dcterms:W3CDTF">2012-10-21T11:26:21Z</dcterms:created>
  <dcterms:modified xsi:type="dcterms:W3CDTF">2012-11-08T07:39:49Z</dcterms:modified>
</cp:coreProperties>
</file>